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7" autoAdjust="0"/>
    <p:restoredTop sz="95238" autoAdjust="0"/>
  </p:normalViewPr>
  <p:slideViewPr>
    <p:cSldViewPr showGuides="1">
      <p:cViewPr>
        <p:scale>
          <a:sx n="75" d="100"/>
          <a:sy n="75" d="100"/>
        </p:scale>
        <p:origin x="365" y="40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667469"/>
            <a:ext cx="2947716" cy="274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134095"/>
            <a:ext cx="2020079" cy="9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691368-AA9D-10C1-4C69-76F8984D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89" y="1314482"/>
            <a:ext cx="9509822" cy="54895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7941000" y="4556936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1000" y="5004000"/>
            <a:ext cx="3015000" cy="675000"/>
          </a:xfrm>
          <a:prstGeom prst="wedgeRoundRectCallout">
            <a:avLst>
              <a:gd name="adj1" fmla="val -11070"/>
              <a:gd name="adj2" fmla="val 941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036000" y="2259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7791971" y="5523566"/>
            <a:ext cx="3510000" cy="675000"/>
          </a:xfrm>
          <a:prstGeom prst="wedgeRoundRectCallout">
            <a:avLst>
              <a:gd name="adj1" fmla="val -23750"/>
              <a:gd name="adj2" fmla="val 956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9EC646-F886-4DCA-54C2-E02F5613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00" y="1248335"/>
            <a:ext cx="10461000" cy="5508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375" y="2079000"/>
            <a:ext cx="3017250" cy="12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B64B5-DA2E-3DBE-F148-333E962F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20" y="2357740"/>
            <a:ext cx="8326360" cy="43678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6000" y="2079000"/>
            <a:ext cx="8724145" cy="457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2951" y="2439000"/>
            <a:ext cx="8026098" cy="42103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184" y="2439000"/>
            <a:ext cx="7975632" cy="41838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622" y="2464703"/>
            <a:ext cx="8121162" cy="42601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88" y="1179000"/>
            <a:ext cx="2933094" cy="2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A1E953-7AE1-A7C0-7950-409D090A6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00" y="1989000"/>
            <a:ext cx="8799502" cy="46339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D9C4F4-0045-6940-0D02-5389FEEE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00" y="2459313"/>
            <a:ext cx="8100000" cy="42655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94825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25" y="4201897"/>
            <a:ext cx="3648150" cy="2377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07" y="4201897"/>
            <a:ext cx="3565654" cy="2377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446485" y="1313813"/>
            <a:ext cx="11299031" cy="53798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66000" y="1359000"/>
            <a:ext cx="1800000" cy="53694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28599" y="1526417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46000" y="2459020"/>
            <a:ext cx="5735484" cy="334405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8500" y="6006157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06000" y="1989000"/>
            <a:ext cx="3015000" cy="441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431000" y="5803079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</TotalTime>
  <Words>735</Words>
  <Application>Microsoft Office PowerPoint</Application>
  <PresentationFormat>Widescreen</PresentationFormat>
  <Paragraphs>135</Paragraphs>
  <Slides>28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247</cp:revision>
  <dcterms:created xsi:type="dcterms:W3CDTF">2018-05-23T13:08:44Z</dcterms:created>
  <dcterms:modified xsi:type="dcterms:W3CDTF">2025-01-07T07:21:18Z</dcterms:modified>
  <cp:category/>
</cp:coreProperties>
</file>